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73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华文中宋" panose="02010600040101010101" pitchFamily="2" charset="-122"/>
      <p:regular r:id="rId16"/>
    </p:embeddedFont>
  </p:embeddedFontLst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>
        <p:scale>
          <a:sx n="75" d="100"/>
          <a:sy n="75" d="100"/>
        </p:scale>
        <p:origin x="1374" y="834"/>
      </p:cViewPr>
      <p:guideLst>
        <p:guide orient="horz" pos="2124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1" Type="http://schemas.openxmlformats.org/officeDocument/2006/relationships/image" Target="../media/image7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9226" flipH="1">
            <a:off x="1380663" y="1165354"/>
            <a:ext cx="18556069" cy="11180032"/>
          </a:xfrm>
          <a:custGeom>
            <a:avLst/>
            <a:gdLst/>
            <a:ahLst/>
            <a:cxnLst/>
            <a:rect l="l" t="t" r="r" b="b"/>
            <a:pathLst>
              <a:path w="18556069" h="11180032">
                <a:moveTo>
                  <a:pt x="18556069" y="0"/>
                </a:moveTo>
                <a:lnTo>
                  <a:pt x="0" y="0"/>
                </a:lnTo>
                <a:lnTo>
                  <a:pt x="0" y="11180032"/>
                </a:lnTo>
                <a:lnTo>
                  <a:pt x="18556069" y="11180032"/>
                </a:lnTo>
                <a:lnTo>
                  <a:pt x="18556069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BCB3851-1DC7-4A90-8F92-C47A58C97E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7353300"/>
            <a:ext cx="8624324" cy="133352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19050" y="5608068"/>
            <a:ext cx="18387697" cy="4678932"/>
          </a:xfrm>
          <a:custGeom>
            <a:avLst/>
            <a:gdLst/>
            <a:ahLst/>
            <a:cxnLst/>
            <a:rect l="l" t="t" r="r" b="b"/>
            <a:pathLst>
              <a:path w="18387697" h="4678932">
                <a:moveTo>
                  <a:pt x="0" y="0"/>
                </a:moveTo>
                <a:lnTo>
                  <a:pt x="18387697" y="0"/>
                </a:lnTo>
                <a:lnTo>
                  <a:pt x="18387697" y="4678932"/>
                </a:lnTo>
                <a:lnTo>
                  <a:pt x="0" y="4678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168" b="-7722"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0086672" y="1610602"/>
            <a:ext cx="1199470" cy="798193"/>
          </a:xfrm>
          <a:custGeom>
            <a:avLst/>
            <a:gdLst/>
            <a:ahLst/>
            <a:cxnLst/>
            <a:rect l="l" t="t" r="r" b="b"/>
            <a:pathLst>
              <a:path w="1199470" h="798193">
                <a:moveTo>
                  <a:pt x="1199470" y="0"/>
                </a:moveTo>
                <a:lnTo>
                  <a:pt x="0" y="0"/>
                </a:lnTo>
                <a:lnTo>
                  <a:pt x="0" y="798192"/>
                </a:lnTo>
                <a:lnTo>
                  <a:pt x="1199470" y="798192"/>
                </a:lnTo>
                <a:lnTo>
                  <a:pt x="11994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47800" y="5943317"/>
            <a:ext cx="5668010" cy="779780"/>
            <a:chOff x="0" y="0"/>
            <a:chExt cx="974693" cy="2053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4693" cy="205359"/>
            </a:xfrm>
            <a:custGeom>
              <a:avLst/>
              <a:gdLst/>
              <a:ahLst/>
              <a:cxnLst/>
              <a:rect l="l" t="t" r="r" b="b"/>
              <a:pathLst>
                <a:path w="974693" h="205359">
                  <a:moveTo>
                    <a:pt x="102680" y="0"/>
                  </a:moveTo>
                  <a:lnTo>
                    <a:pt x="872014" y="0"/>
                  </a:lnTo>
                  <a:cubicBezTo>
                    <a:pt x="899246" y="0"/>
                    <a:pt x="925363" y="10818"/>
                    <a:pt x="944619" y="30074"/>
                  </a:cubicBezTo>
                  <a:cubicBezTo>
                    <a:pt x="963875" y="49330"/>
                    <a:pt x="974693" y="75447"/>
                    <a:pt x="974693" y="102680"/>
                  </a:cubicBezTo>
                  <a:lnTo>
                    <a:pt x="974693" y="102680"/>
                  </a:lnTo>
                  <a:cubicBezTo>
                    <a:pt x="974693" y="129912"/>
                    <a:pt x="963875" y="156029"/>
                    <a:pt x="944619" y="175285"/>
                  </a:cubicBezTo>
                  <a:cubicBezTo>
                    <a:pt x="925363" y="194541"/>
                    <a:pt x="899246" y="205359"/>
                    <a:pt x="872014" y="205359"/>
                  </a:cubicBezTo>
                  <a:lnTo>
                    <a:pt x="102680" y="205359"/>
                  </a:lnTo>
                  <a:cubicBezTo>
                    <a:pt x="75447" y="205359"/>
                    <a:pt x="49330" y="194541"/>
                    <a:pt x="30074" y="175285"/>
                  </a:cubicBezTo>
                  <a:cubicBezTo>
                    <a:pt x="10818" y="156029"/>
                    <a:pt x="0" y="129912"/>
                    <a:pt x="0" y="102680"/>
                  </a:cubicBezTo>
                  <a:lnTo>
                    <a:pt x="0" y="102680"/>
                  </a:lnTo>
                  <a:cubicBezTo>
                    <a:pt x="0" y="75447"/>
                    <a:pt x="10818" y="49330"/>
                    <a:pt x="30074" y="30074"/>
                  </a:cubicBezTo>
                  <a:cubicBezTo>
                    <a:pt x="49330" y="10818"/>
                    <a:pt x="75447" y="0"/>
                    <a:pt x="102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E0101">
                    <a:alpha val="100000"/>
                  </a:srgbClr>
                </a:gs>
                <a:gs pos="100000">
                  <a:srgbClr val="DC010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74693" cy="23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6458903" flipH="1">
            <a:off x="11174690" y="2456476"/>
            <a:ext cx="852850" cy="567533"/>
          </a:xfrm>
          <a:custGeom>
            <a:avLst/>
            <a:gdLst/>
            <a:ahLst/>
            <a:cxnLst/>
            <a:rect l="l" t="t" r="r" b="b"/>
            <a:pathLst>
              <a:path w="852850" h="567533">
                <a:moveTo>
                  <a:pt x="852850" y="0"/>
                </a:moveTo>
                <a:lnTo>
                  <a:pt x="0" y="0"/>
                </a:lnTo>
                <a:lnTo>
                  <a:pt x="0" y="567533"/>
                </a:lnTo>
                <a:lnTo>
                  <a:pt x="852850" y="567533"/>
                </a:lnTo>
                <a:lnTo>
                  <a:pt x="8528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376390" y="4510336"/>
            <a:ext cx="7093795" cy="526893"/>
            <a:chOff x="0" y="0"/>
            <a:chExt cx="1868325" cy="1387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8325" cy="138770"/>
            </a:xfrm>
            <a:custGeom>
              <a:avLst/>
              <a:gdLst/>
              <a:ahLst/>
              <a:cxnLst/>
              <a:rect l="l" t="t" r="r" b="b"/>
              <a:pathLst>
                <a:path w="1868325" h="138770">
                  <a:moveTo>
                    <a:pt x="69385" y="0"/>
                  </a:moveTo>
                  <a:lnTo>
                    <a:pt x="1798939" y="0"/>
                  </a:lnTo>
                  <a:cubicBezTo>
                    <a:pt x="1817342" y="0"/>
                    <a:pt x="1834990" y="7310"/>
                    <a:pt x="1848002" y="20322"/>
                  </a:cubicBezTo>
                  <a:cubicBezTo>
                    <a:pt x="1861014" y="33335"/>
                    <a:pt x="1868325" y="50983"/>
                    <a:pt x="1868325" y="69385"/>
                  </a:cubicBezTo>
                  <a:lnTo>
                    <a:pt x="1868325" y="69385"/>
                  </a:lnTo>
                  <a:cubicBezTo>
                    <a:pt x="1868325" y="107705"/>
                    <a:pt x="1837260" y="138770"/>
                    <a:pt x="1798939" y="138770"/>
                  </a:cubicBezTo>
                  <a:lnTo>
                    <a:pt x="69385" y="138770"/>
                  </a:lnTo>
                  <a:cubicBezTo>
                    <a:pt x="50983" y="138770"/>
                    <a:pt x="33335" y="131460"/>
                    <a:pt x="20322" y="118448"/>
                  </a:cubicBezTo>
                  <a:cubicBezTo>
                    <a:pt x="7310" y="105435"/>
                    <a:pt x="0" y="87787"/>
                    <a:pt x="0" y="69385"/>
                  </a:cubicBezTo>
                  <a:lnTo>
                    <a:pt x="0" y="69385"/>
                  </a:lnTo>
                  <a:cubicBezTo>
                    <a:pt x="0" y="50983"/>
                    <a:pt x="7310" y="33335"/>
                    <a:pt x="20322" y="20322"/>
                  </a:cubicBezTo>
                  <a:cubicBezTo>
                    <a:pt x="33335" y="7310"/>
                    <a:pt x="50983" y="0"/>
                    <a:pt x="69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E0101">
                    <a:alpha val="100000"/>
                  </a:srgbClr>
                </a:gs>
                <a:gs pos="100000">
                  <a:srgbClr val="DC010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868325" cy="16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24000" y="1790700"/>
            <a:ext cx="11236325" cy="224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585"/>
              </a:lnSpc>
            </a:pPr>
            <a:r>
              <a:rPr lang="en-US" sz="8500" b="1" dirty="0" err="1">
                <a:solidFill>
                  <a:srgbClr val="FFF7D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北邮</a:t>
            </a:r>
            <a:r>
              <a:rPr lang="zh-CN" altLang="en-US" sz="8500" b="1" dirty="0">
                <a:solidFill>
                  <a:srgbClr val="FFF7D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政务</a:t>
            </a:r>
            <a:r>
              <a:rPr lang="en-US" sz="8500" b="1" dirty="0" err="1">
                <a:solidFill>
                  <a:srgbClr val="FFF7D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风PPT模板</a:t>
            </a:r>
            <a:endParaRPr lang="en-US" sz="8500" b="1" dirty="0">
              <a:solidFill>
                <a:srgbClr val="FFF7D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99895" y="6128102"/>
            <a:ext cx="5102225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 err="1">
                <a:solidFill>
                  <a:srgbClr val="FFF7D7"/>
                </a:solidFill>
                <a:latin typeface="思源黑体 1" panose="020B0500000000000000" charset="-122"/>
                <a:ea typeface="思源黑体 1" panose="020B0500000000000000" charset="-122"/>
              </a:rPr>
              <a:t>汇报人：XXX</a:t>
            </a:r>
            <a:r>
              <a:rPr lang="en-US" sz="2700" dirty="0">
                <a:solidFill>
                  <a:srgbClr val="FFF7D7"/>
                </a:solidFill>
                <a:latin typeface="思源黑体 1" panose="020B0500000000000000" charset="-122"/>
                <a:ea typeface="思源黑体 1" panose="020B0500000000000000" charset="-122"/>
              </a:rPr>
              <a:t>    </a:t>
            </a:r>
            <a:r>
              <a:rPr lang="zh-CN" altLang="en-US" sz="2700" dirty="0">
                <a:solidFill>
                  <a:srgbClr val="FFF7D7"/>
                </a:solidFill>
                <a:latin typeface="思源黑体 1" panose="020B0500000000000000" charset="-122"/>
                <a:ea typeface="思源黑体 1" panose="020B0500000000000000" charset="-122"/>
              </a:rPr>
              <a:t>时间：</a:t>
            </a:r>
            <a:r>
              <a:rPr lang="en-US" altLang="zh-CN" sz="2700" dirty="0">
                <a:solidFill>
                  <a:srgbClr val="FFF7D7"/>
                </a:solidFill>
                <a:latin typeface="思源黑体 1" panose="020B0500000000000000" charset="-122"/>
                <a:ea typeface="思源黑体 1" panose="020B0500000000000000" charset="-122"/>
              </a:rPr>
              <a:t>XX</a:t>
            </a:r>
            <a:r>
              <a:rPr lang="zh-CN" altLang="en-US" sz="2700" dirty="0">
                <a:solidFill>
                  <a:srgbClr val="FFF7D7"/>
                </a:solidFill>
                <a:latin typeface="思源黑体 1" panose="020B0500000000000000" charset="-122"/>
                <a:ea typeface="思源黑体 1" panose="020B0500000000000000" charset="-122"/>
              </a:rPr>
              <a:t>月</a:t>
            </a:r>
            <a:r>
              <a:rPr lang="en-US" altLang="zh-CN" sz="2700" dirty="0">
                <a:solidFill>
                  <a:srgbClr val="FFF7D7"/>
                </a:solidFill>
                <a:latin typeface="思源黑体 1" panose="020B0500000000000000" charset="-122"/>
                <a:ea typeface="思源黑体 1" panose="020B0500000000000000" charset="-122"/>
              </a:rPr>
              <a:t>XX</a:t>
            </a:r>
            <a:r>
              <a:rPr lang="zh-CN" altLang="en-US" sz="2700" dirty="0">
                <a:solidFill>
                  <a:srgbClr val="FFF7D7"/>
                </a:solidFill>
                <a:latin typeface="思源黑体 1" panose="020B0500000000000000" charset="-122"/>
                <a:ea typeface="思源黑体 1" panose="020B0500000000000000" charset="-122"/>
              </a:rPr>
              <a:t>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6880" y="4506765"/>
            <a:ext cx="961263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05">
                <a:solidFill>
                  <a:srgbClr val="FFF7D7"/>
                </a:solidFill>
                <a:latin typeface="Times New Roman" panose="02020603050405020304" charset="0"/>
                <a:cs typeface="Times New Roman" panose="02020603050405020304" charset="0"/>
              </a:rPr>
              <a:t>-Beijing University of Posts and Telecommunications-</a:t>
            </a:r>
          </a:p>
        </p:txBody>
      </p:sp>
      <p:sp>
        <p:nvSpPr>
          <p:cNvPr id="18" name="Freeform 18"/>
          <p:cNvSpPr>
            <a:spLocks noChangeAspect="1"/>
          </p:cNvSpPr>
          <p:nvPr/>
        </p:nvSpPr>
        <p:spPr>
          <a:xfrm>
            <a:off x="337820" y="266065"/>
            <a:ext cx="2736215" cy="821055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9226" flipH="1">
            <a:off x="1380663" y="1165354"/>
            <a:ext cx="18556069" cy="11180032"/>
          </a:xfrm>
          <a:custGeom>
            <a:avLst/>
            <a:gdLst/>
            <a:ahLst/>
            <a:cxnLst/>
            <a:rect l="l" t="t" r="r" b="b"/>
            <a:pathLst>
              <a:path w="18556069" h="11180032">
                <a:moveTo>
                  <a:pt x="18556069" y="0"/>
                </a:moveTo>
                <a:lnTo>
                  <a:pt x="0" y="0"/>
                </a:lnTo>
                <a:lnTo>
                  <a:pt x="0" y="11180032"/>
                </a:lnTo>
                <a:lnTo>
                  <a:pt x="18556069" y="11180032"/>
                </a:lnTo>
                <a:lnTo>
                  <a:pt x="18556069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BCB3851-1DC7-4A90-8F92-C47A58C97E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7353300"/>
            <a:ext cx="8624324" cy="133352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19050" y="5608068"/>
            <a:ext cx="18387697" cy="4678932"/>
          </a:xfrm>
          <a:custGeom>
            <a:avLst/>
            <a:gdLst/>
            <a:ahLst/>
            <a:cxnLst/>
            <a:rect l="l" t="t" r="r" b="b"/>
            <a:pathLst>
              <a:path w="18387697" h="4678932">
                <a:moveTo>
                  <a:pt x="0" y="0"/>
                </a:moveTo>
                <a:lnTo>
                  <a:pt x="18387697" y="0"/>
                </a:lnTo>
                <a:lnTo>
                  <a:pt x="18387697" y="4678932"/>
                </a:lnTo>
                <a:lnTo>
                  <a:pt x="0" y="4678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168" b="-7722"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0086672" y="1610602"/>
            <a:ext cx="1199470" cy="798193"/>
          </a:xfrm>
          <a:custGeom>
            <a:avLst/>
            <a:gdLst/>
            <a:ahLst/>
            <a:cxnLst/>
            <a:rect l="l" t="t" r="r" b="b"/>
            <a:pathLst>
              <a:path w="1199470" h="798193">
                <a:moveTo>
                  <a:pt x="1199470" y="0"/>
                </a:moveTo>
                <a:lnTo>
                  <a:pt x="0" y="0"/>
                </a:lnTo>
                <a:lnTo>
                  <a:pt x="0" y="798192"/>
                </a:lnTo>
                <a:lnTo>
                  <a:pt x="1199470" y="798192"/>
                </a:lnTo>
                <a:lnTo>
                  <a:pt x="11994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458903" flipH="1">
            <a:off x="11174690" y="2456476"/>
            <a:ext cx="852850" cy="567533"/>
          </a:xfrm>
          <a:custGeom>
            <a:avLst/>
            <a:gdLst/>
            <a:ahLst/>
            <a:cxnLst/>
            <a:rect l="l" t="t" r="r" b="b"/>
            <a:pathLst>
              <a:path w="852850" h="567533">
                <a:moveTo>
                  <a:pt x="852850" y="0"/>
                </a:moveTo>
                <a:lnTo>
                  <a:pt x="0" y="0"/>
                </a:lnTo>
                <a:lnTo>
                  <a:pt x="0" y="567533"/>
                </a:lnTo>
                <a:lnTo>
                  <a:pt x="852850" y="567533"/>
                </a:lnTo>
                <a:lnTo>
                  <a:pt x="8528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>
            <a:spLocks noChangeAspect="1"/>
          </p:cNvSpPr>
          <p:nvPr/>
        </p:nvSpPr>
        <p:spPr>
          <a:xfrm>
            <a:off x="337820" y="266065"/>
            <a:ext cx="2736215" cy="821055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F3D3E66-60CD-453C-B6D1-8F454A313795}"/>
              </a:ext>
            </a:extLst>
          </p:cNvPr>
          <p:cNvSpPr txBox="1"/>
          <p:nvPr/>
        </p:nvSpPr>
        <p:spPr>
          <a:xfrm>
            <a:off x="2050273" y="2968373"/>
            <a:ext cx="8092114" cy="263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85"/>
              </a:lnSpc>
            </a:pPr>
            <a:r>
              <a:rPr lang="en-US" sz="14705" dirty="0" err="1">
                <a:solidFill>
                  <a:srgbClr val="FFF7D7"/>
                </a:solidFill>
                <a:latin typeface="华文中宋" panose="02010600040101010101" charset="-122"/>
                <a:ea typeface="华文中宋" panose="02010600040101010101" charset="-122"/>
              </a:rPr>
              <a:t>谢谢观看</a:t>
            </a:r>
            <a:endParaRPr lang="en-US" sz="14705" dirty="0">
              <a:solidFill>
                <a:srgbClr val="FFF7D7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378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>
            <a:off x="9645824" y="3837855"/>
            <a:ext cx="6436812" cy="1269826"/>
            <a:chOff x="0" y="0"/>
            <a:chExt cx="1695292" cy="334440"/>
          </a:xfrm>
        </p:grpSpPr>
        <p:sp>
          <p:nvSpPr>
            <p:cNvPr id="3" name="Freeform 3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695292" cy="334440"/>
            </a:xfrm>
            <a:custGeom>
              <a:avLst/>
              <a:gdLst/>
              <a:ahLst/>
              <a:cxnLst/>
              <a:rect l="l" t="t" r="r" b="b"/>
              <a:pathLst>
                <a:path w="1695292" h="334440">
                  <a:moveTo>
                    <a:pt x="0" y="0"/>
                  </a:moveTo>
                  <a:lnTo>
                    <a:pt x="1695292" y="0"/>
                  </a:lnTo>
                  <a:lnTo>
                    <a:pt x="1695292" y="334440"/>
                  </a:lnTo>
                  <a:lnTo>
                    <a:pt x="0" y="334440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95292" cy="363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16609">
            <a:off x="-491897" y="5948412"/>
            <a:ext cx="19809469" cy="5516520"/>
          </a:xfrm>
          <a:custGeom>
            <a:avLst/>
            <a:gdLst/>
            <a:ahLst/>
            <a:cxnLst/>
            <a:rect l="l" t="t" r="r" b="b"/>
            <a:pathLst>
              <a:path w="19809469" h="5516520">
                <a:moveTo>
                  <a:pt x="0" y="0"/>
                </a:moveTo>
                <a:lnTo>
                  <a:pt x="19809468" y="0"/>
                </a:lnTo>
                <a:lnTo>
                  <a:pt x="19809468" y="5516520"/>
                </a:lnTo>
                <a:lnTo>
                  <a:pt x="0" y="551652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482" t="-54409"/>
            </a:stretch>
          </a:blipFill>
        </p:spPr>
      </p:sp>
      <p:grpSp>
        <p:nvGrpSpPr>
          <p:cNvPr id="6" name="Group 6"/>
          <p:cNvGrpSpPr/>
          <p:nvPr>
            <p:custDataLst>
              <p:tags r:id="rId2"/>
            </p:custDataLst>
          </p:nvPr>
        </p:nvGrpSpPr>
        <p:grpSpPr>
          <a:xfrm>
            <a:off x="9645824" y="5712719"/>
            <a:ext cx="6436812" cy="1269826"/>
            <a:chOff x="0" y="0"/>
            <a:chExt cx="1695292" cy="334440"/>
          </a:xfrm>
        </p:grpSpPr>
        <p:sp>
          <p:nvSpPr>
            <p:cNvPr id="7" name="Freeform 7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695292" cy="334440"/>
            </a:xfrm>
            <a:custGeom>
              <a:avLst/>
              <a:gdLst/>
              <a:ahLst/>
              <a:cxnLst/>
              <a:rect l="l" t="t" r="r" b="b"/>
              <a:pathLst>
                <a:path w="1695292" h="334440">
                  <a:moveTo>
                    <a:pt x="0" y="0"/>
                  </a:moveTo>
                  <a:lnTo>
                    <a:pt x="1695292" y="0"/>
                  </a:lnTo>
                  <a:lnTo>
                    <a:pt x="1695292" y="334440"/>
                  </a:lnTo>
                  <a:lnTo>
                    <a:pt x="0" y="334440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95292" cy="363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>
            <p:custDataLst>
              <p:tags r:id="rId3"/>
            </p:custDataLst>
          </p:nvPr>
        </p:nvSpPr>
        <p:spPr>
          <a:xfrm>
            <a:off x="10130925" y="5871493"/>
            <a:ext cx="4641641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7D7"/>
                </a:solidFill>
                <a:ea typeface="思源黑体 1 Bold" panose="020B0800000000000000" charset="-122"/>
              </a:rPr>
              <a:t>请输入标题</a:t>
            </a:r>
          </a:p>
        </p:txBody>
      </p:sp>
      <p:sp>
        <p:nvSpPr>
          <p:cNvPr id="10" name="TextBox 10"/>
          <p:cNvSpPr txBox="1"/>
          <p:nvPr>
            <p:custDataLst>
              <p:tags r:id="rId4"/>
            </p:custDataLst>
          </p:nvPr>
        </p:nvSpPr>
        <p:spPr>
          <a:xfrm>
            <a:off x="10130925" y="6395758"/>
            <a:ext cx="56376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FFF7D7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grpSp>
        <p:nvGrpSpPr>
          <p:cNvPr id="11" name="Group 11"/>
          <p:cNvGrpSpPr/>
          <p:nvPr>
            <p:custDataLst>
              <p:tags r:id="rId5"/>
            </p:custDataLst>
          </p:nvPr>
        </p:nvGrpSpPr>
        <p:grpSpPr>
          <a:xfrm>
            <a:off x="2205364" y="3837855"/>
            <a:ext cx="6436812" cy="1269826"/>
            <a:chOff x="0" y="0"/>
            <a:chExt cx="1695292" cy="334440"/>
          </a:xfrm>
        </p:grpSpPr>
        <p:sp>
          <p:nvSpPr>
            <p:cNvPr id="12" name="Freeform 12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695292" cy="334440"/>
            </a:xfrm>
            <a:custGeom>
              <a:avLst/>
              <a:gdLst/>
              <a:ahLst/>
              <a:cxnLst/>
              <a:rect l="l" t="t" r="r" b="b"/>
              <a:pathLst>
                <a:path w="1695292" h="334440">
                  <a:moveTo>
                    <a:pt x="0" y="0"/>
                  </a:moveTo>
                  <a:lnTo>
                    <a:pt x="1695292" y="0"/>
                  </a:lnTo>
                  <a:lnTo>
                    <a:pt x="1695292" y="334440"/>
                  </a:lnTo>
                  <a:lnTo>
                    <a:pt x="0" y="334440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695292" cy="363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>
            <p:custDataLst>
              <p:tags r:id="rId6"/>
            </p:custDataLst>
          </p:nvPr>
        </p:nvGrpSpPr>
        <p:grpSpPr>
          <a:xfrm>
            <a:off x="2205364" y="5712719"/>
            <a:ext cx="6436812" cy="1269826"/>
            <a:chOff x="0" y="0"/>
            <a:chExt cx="1695292" cy="334440"/>
          </a:xfrm>
        </p:grpSpPr>
        <p:sp>
          <p:nvSpPr>
            <p:cNvPr id="15" name="Freeform 15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695292" cy="334440"/>
            </a:xfrm>
            <a:custGeom>
              <a:avLst/>
              <a:gdLst/>
              <a:ahLst/>
              <a:cxnLst/>
              <a:rect l="l" t="t" r="r" b="b"/>
              <a:pathLst>
                <a:path w="1695292" h="334440">
                  <a:moveTo>
                    <a:pt x="0" y="0"/>
                  </a:moveTo>
                  <a:lnTo>
                    <a:pt x="1695292" y="0"/>
                  </a:lnTo>
                  <a:lnTo>
                    <a:pt x="1695292" y="334440"/>
                  </a:lnTo>
                  <a:lnTo>
                    <a:pt x="0" y="334440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695292" cy="363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>
            <p:custDataLst>
              <p:tags r:id="rId7"/>
            </p:custDataLst>
          </p:nvPr>
        </p:nvSpPr>
        <p:spPr>
          <a:xfrm>
            <a:off x="2690464" y="5871493"/>
            <a:ext cx="4641641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7D7"/>
                </a:solidFill>
                <a:ea typeface="思源黑体 1 Bold" panose="020B0800000000000000" charset="-122"/>
              </a:rPr>
              <a:t>请输入标题</a:t>
            </a:r>
          </a:p>
        </p:txBody>
      </p:sp>
      <p:sp>
        <p:nvSpPr>
          <p:cNvPr id="18" name="TextBox 18"/>
          <p:cNvSpPr txBox="1"/>
          <p:nvPr>
            <p:custDataLst>
              <p:tags r:id="rId8"/>
            </p:custDataLst>
          </p:nvPr>
        </p:nvSpPr>
        <p:spPr>
          <a:xfrm>
            <a:off x="2690464" y="6395758"/>
            <a:ext cx="56376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FFF7D7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38419" y="842076"/>
            <a:ext cx="3411161" cy="203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55"/>
              </a:lnSpc>
            </a:pPr>
            <a:r>
              <a:rPr lang="en-US" sz="12775" spc="536">
                <a:solidFill>
                  <a:srgbClr val="FFF7D7"/>
                </a:solidFill>
                <a:ea typeface="思源宋体 Heavy" panose="02020900000000000000" charset="-122"/>
              </a:rPr>
              <a:t>目录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676130" y="1739974"/>
            <a:ext cx="4935740" cy="488156"/>
            <a:chOff x="0" y="0"/>
            <a:chExt cx="6580986" cy="6508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10166" cy="650874"/>
            </a:xfrm>
            <a:custGeom>
              <a:avLst/>
              <a:gdLst/>
              <a:ahLst/>
              <a:cxnLst/>
              <a:rect l="l" t="t" r="r" b="b"/>
              <a:pathLst>
                <a:path w="710166" h="650874">
                  <a:moveTo>
                    <a:pt x="0" y="0"/>
                  </a:moveTo>
                  <a:lnTo>
                    <a:pt x="710166" y="0"/>
                  </a:lnTo>
                  <a:lnTo>
                    <a:pt x="710166" y="650874"/>
                  </a:lnTo>
                  <a:lnTo>
                    <a:pt x="0" y="65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5870820" y="0"/>
              <a:ext cx="710166" cy="650874"/>
            </a:xfrm>
            <a:custGeom>
              <a:avLst/>
              <a:gdLst/>
              <a:ahLst/>
              <a:cxnLst/>
              <a:rect l="l" t="t" r="r" b="b"/>
              <a:pathLst>
                <a:path w="710166" h="650874">
                  <a:moveTo>
                    <a:pt x="0" y="0"/>
                  </a:moveTo>
                  <a:lnTo>
                    <a:pt x="710166" y="0"/>
                  </a:lnTo>
                  <a:lnTo>
                    <a:pt x="710166" y="650874"/>
                  </a:lnTo>
                  <a:lnTo>
                    <a:pt x="0" y="65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>
            <p:custDataLst>
              <p:tags r:id="rId9"/>
            </p:custDataLst>
          </p:nvPr>
        </p:nvSpPr>
        <p:spPr>
          <a:xfrm>
            <a:off x="10130925" y="3996628"/>
            <a:ext cx="4641641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7D7"/>
                </a:solidFill>
                <a:ea typeface="思源黑体 1 Bold" panose="020B0800000000000000" charset="-122"/>
              </a:rPr>
              <a:t>请输入标题</a:t>
            </a:r>
          </a:p>
        </p:txBody>
      </p:sp>
      <p:sp>
        <p:nvSpPr>
          <p:cNvPr id="24" name="TextBox 24"/>
          <p:cNvSpPr txBox="1"/>
          <p:nvPr>
            <p:custDataLst>
              <p:tags r:id="rId10"/>
            </p:custDataLst>
          </p:nvPr>
        </p:nvSpPr>
        <p:spPr>
          <a:xfrm>
            <a:off x="10130925" y="4520893"/>
            <a:ext cx="56376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FFF7D7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5" name="TextBox 25"/>
          <p:cNvSpPr txBox="1"/>
          <p:nvPr>
            <p:custDataLst>
              <p:tags r:id="rId11"/>
            </p:custDataLst>
          </p:nvPr>
        </p:nvSpPr>
        <p:spPr>
          <a:xfrm>
            <a:off x="2690464" y="3996628"/>
            <a:ext cx="4641641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FFF7D7"/>
                </a:solidFill>
                <a:ea typeface="思源黑体 1 Bold" panose="020B0800000000000000" charset="-122"/>
              </a:rPr>
              <a:t>请输入标题</a:t>
            </a:r>
          </a:p>
        </p:txBody>
      </p:sp>
      <p:sp>
        <p:nvSpPr>
          <p:cNvPr id="26" name="TextBox 26"/>
          <p:cNvSpPr txBox="1"/>
          <p:nvPr>
            <p:custDataLst>
              <p:tags r:id="rId12"/>
            </p:custDataLst>
          </p:nvPr>
        </p:nvSpPr>
        <p:spPr>
          <a:xfrm>
            <a:off x="2690464" y="4520893"/>
            <a:ext cx="56376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FFF7D7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7" name="Freeform 1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337820" y="266065"/>
            <a:ext cx="2736215" cy="821055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028">
            <a:off x="-1853382" y="1133954"/>
            <a:ext cx="18556069" cy="11180032"/>
          </a:xfrm>
          <a:custGeom>
            <a:avLst/>
            <a:gdLst/>
            <a:ahLst/>
            <a:cxnLst/>
            <a:rect l="l" t="t" r="r" b="b"/>
            <a:pathLst>
              <a:path w="18556069" h="11180032">
                <a:moveTo>
                  <a:pt x="0" y="0"/>
                </a:moveTo>
                <a:lnTo>
                  <a:pt x="18556069" y="0"/>
                </a:lnTo>
                <a:lnTo>
                  <a:pt x="18556069" y="11180031"/>
                </a:lnTo>
                <a:lnTo>
                  <a:pt x="0" y="11180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FB9F83A-A3ED-4154-A271-EB6997D915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" y="7549103"/>
            <a:ext cx="8624324" cy="133352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0" y="5608068"/>
            <a:ext cx="18387697" cy="4678932"/>
          </a:xfrm>
          <a:custGeom>
            <a:avLst/>
            <a:gdLst/>
            <a:ahLst/>
            <a:cxnLst/>
            <a:rect l="l" t="t" r="r" b="b"/>
            <a:pathLst>
              <a:path w="18387697" h="4678932">
                <a:moveTo>
                  <a:pt x="18387697" y="0"/>
                </a:moveTo>
                <a:lnTo>
                  <a:pt x="0" y="0"/>
                </a:lnTo>
                <a:lnTo>
                  <a:pt x="0" y="4678932"/>
                </a:lnTo>
                <a:lnTo>
                  <a:pt x="18387697" y="4678932"/>
                </a:lnTo>
                <a:lnTo>
                  <a:pt x="18387697" y="0"/>
                </a:lnTo>
                <a:close/>
              </a:path>
            </a:pathLst>
          </a:custGeom>
          <a:blipFill>
            <a:blip r:embed="rId6"/>
            <a:stretch>
              <a:fillRect t="-57168" b="-7722"/>
            </a:stretch>
          </a:blipFill>
        </p:spPr>
      </p:sp>
      <p:sp>
        <p:nvSpPr>
          <p:cNvPr id="8" name="Freeform 8"/>
          <p:cNvSpPr/>
          <p:nvPr/>
        </p:nvSpPr>
        <p:spPr>
          <a:xfrm rot="-3932605" flipH="1">
            <a:off x="14342702" y="3659359"/>
            <a:ext cx="1411948" cy="939587"/>
          </a:xfrm>
          <a:custGeom>
            <a:avLst/>
            <a:gdLst/>
            <a:ahLst/>
            <a:cxnLst/>
            <a:rect l="l" t="t" r="r" b="b"/>
            <a:pathLst>
              <a:path w="1411948" h="939587">
                <a:moveTo>
                  <a:pt x="1411948" y="0"/>
                </a:moveTo>
                <a:lnTo>
                  <a:pt x="0" y="0"/>
                </a:lnTo>
                <a:lnTo>
                  <a:pt x="0" y="939587"/>
                </a:lnTo>
                <a:lnTo>
                  <a:pt x="1411948" y="939587"/>
                </a:lnTo>
                <a:lnTo>
                  <a:pt x="141194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431229" y="4286329"/>
            <a:ext cx="8179023" cy="406771"/>
            <a:chOff x="0" y="0"/>
            <a:chExt cx="2154146" cy="107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54146" cy="107133"/>
            </a:xfrm>
            <a:custGeom>
              <a:avLst/>
              <a:gdLst/>
              <a:ahLst/>
              <a:cxnLst/>
              <a:rect l="l" t="t" r="r" b="b"/>
              <a:pathLst>
                <a:path w="2154146" h="107133">
                  <a:moveTo>
                    <a:pt x="53567" y="0"/>
                  </a:moveTo>
                  <a:lnTo>
                    <a:pt x="2100579" y="0"/>
                  </a:lnTo>
                  <a:cubicBezTo>
                    <a:pt x="2130163" y="0"/>
                    <a:pt x="2154146" y="23983"/>
                    <a:pt x="2154146" y="53567"/>
                  </a:cubicBezTo>
                  <a:lnTo>
                    <a:pt x="2154146" y="53567"/>
                  </a:lnTo>
                  <a:cubicBezTo>
                    <a:pt x="2154146" y="83151"/>
                    <a:pt x="2130163" y="107133"/>
                    <a:pt x="2100579" y="107133"/>
                  </a:cubicBezTo>
                  <a:lnTo>
                    <a:pt x="53567" y="107133"/>
                  </a:lnTo>
                  <a:cubicBezTo>
                    <a:pt x="23983" y="107133"/>
                    <a:pt x="0" y="83151"/>
                    <a:pt x="0" y="53567"/>
                  </a:cubicBezTo>
                  <a:lnTo>
                    <a:pt x="0" y="53567"/>
                  </a:lnTo>
                  <a:cubicBezTo>
                    <a:pt x="0" y="23983"/>
                    <a:pt x="23983" y="0"/>
                    <a:pt x="5356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54146" cy="135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4496572" flipH="1">
            <a:off x="13326702" y="2744389"/>
            <a:ext cx="852850" cy="567533"/>
          </a:xfrm>
          <a:custGeom>
            <a:avLst/>
            <a:gdLst/>
            <a:ahLst/>
            <a:cxnLst/>
            <a:rect l="l" t="t" r="r" b="b"/>
            <a:pathLst>
              <a:path w="852850" h="567533">
                <a:moveTo>
                  <a:pt x="852850" y="0"/>
                </a:moveTo>
                <a:lnTo>
                  <a:pt x="0" y="0"/>
                </a:lnTo>
                <a:lnTo>
                  <a:pt x="0" y="567533"/>
                </a:lnTo>
                <a:lnTo>
                  <a:pt x="852850" y="567533"/>
                </a:lnTo>
                <a:lnTo>
                  <a:pt x="85285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60354" y="3098792"/>
            <a:ext cx="7967293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>
                <a:solidFill>
                  <a:srgbClr val="FFF7D7"/>
                </a:solidFill>
                <a:ea typeface="思源宋体 Heavy" panose="02020900000000000000" charset="-122"/>
              </a:rPr>
              <a:t>请输入标题</a:t>
            </a:r>
          </a:p>
        </p:txBody>
      </p:sp>
      <p:sp>
        <p:nvSpPr>
          <p:cNvPr id="14" name="Freeform 14"/>
          <p:cNvSpPr/>
          <p:nvPr/>
        </p:nvSpPr>
        <p:spPr>
          <a:xfrm rot="1668923" flipH="1">
            <a:off x="2316272" y="3973808"/>
            <a:ext cx="996891" cy="663386"/>
          </a:xfrm>
          <a:custGeom>
            <a:avLst/>
            <a:gdLst/>
            <a:ahLst/>
            <a:cxnLst/>
            <a:rect l="l" t="t" r="r" b="b"/>
            <a:pathLst>
              <a:path w="996891" h="663386">
                <a:moveTo>
                  <a:pt x="996891" y="0"/>
                </a:moveTo>
                <a:lnTo>
                  <a:pt x="0" y="0"/>
                </a:lnTo>
                <a:lnTo>
                  <a:pt x="0" y="663385"/>
                </a:lnTo>
                <a:lnTo>
                  <a:pt x="996891" y="663385"/>
                </a:lnTo>
                <a:lnTo>
                  <a:pt x="9968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434148" y="1608451"/>
            <a:ext cx="1419704" cy="141970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685902" y="1748000"/>
            <a:ext cx="916195" cy="102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0"/>
              </a:lnSpc>
            </a:pPr>
            <a:r>
              <a:rPr lang="en-US" sz="5985">
                <a:solidFill>
                  <a:srgbClr val="FFF7D7"/>
                </a:solidFill>
                <a:ea typeface="思源宋体 Heavy" panose="02020900000000000000" charset="-122"/>
              </a:rPr>
              <a:t>壹</a:t>
            </a:r>
          </a:p>
        </p:txBody>
      </p:sp>
      <p:sp>
        <p:nvSpPr>
          <p:cNvPr id="19" name="Freeform 18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337820" y="266065"/>
            <a:ext cx="2736215" cy="821055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8E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EFAC395-102C-4A46-B0B8-3045127D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>
          <a:xfrm>
            <a:off x="1565262" y="2756768"/>
            <a:ext cx="4673600" cy="260251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A5A7430-CC84-4D10-B071-3714780F6D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472"/>
          <a:stretch/>
        </p:blipFill>
        <p:spPr>
          <a:xfrm>
            <a:off x="6800439" y="2756769"/>
            <a:ext cx="4673600" cy="260251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7449D81-8F2F-4291-84C3-892EBAFAB3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28000"/>
                    </a14:imgEffect>
                    <a14:imgEffect>
                      <a14:brightnessContrast bright="10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32" b="9914"/>
          <a:stretch/>
        </p:blipFill>
        <p:spPr>
          <a:xfrm>
            <a:off x="12049126" y="2756769"/>
            <a:ext cx="4673600" cy="260251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9378" y="485010"/>
            <a:ext cx="7416776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9E0101"/>
                </a:solidFill>
                <a:ea typeface="思源宋体 Heavy" panose="02020900000000000000" charset="-122"/>
              </a:rPr>
              <a:t>请输入标题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23237" y="461198"/>
            <a:ext cx="868076" cy="86807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7172" y="540213"/>
            <a:ext cx="560206" cy="62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660">
                <a:solidFill>
                  <a:srgbClr val="FFF7D7"/>
                </a:solidFill>
                <a:ea typeface="思源宋体 Heavy" panose="02020900000000000000" charset="-122"/>
              </a:rPr>
              <a:t>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5707" y="6495817"/>
            <a:ext cx="48527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7689" y="5789825"/>
            <a:ext cx="4448758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9E0101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17639" y="6495817"/>
            <a:ext cx="48527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19621" y="5789825"/>
            <a:ext cx="4448758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9E0101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59571" y="6495817"/>
            <a:ext cx="48527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61553" y="5789825"/>
            <a:ext cx="4448758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9E0101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EBC5A381-B372-4DAB-AA58-04AA2F0D037D}"/>
              </a:ext>
            </a:extLst>
          </p:cNvPr>
          <p:cNvSpPr/>
          <p:nvPr/>
        </p:nvSpPr>
        <p:spPr>
          <a:xfrm rot="-511449">
            <a:off x="-602512" y="6504973"/>
            <a:ext cx="19809469" cy="5516520"/>
          </a:xfrm>
          <a:custGeom>
            <a:avLst/>
            <a:gdLst/>
            <a:ahLst/>
            <a:cxnLst/>
            <a:rect l="l" t="t" r="r" b="b"/>
            <a:pathLst>
              <a:path w="19809469" h="5516520">
                <a:moveTo>
                  <a:pt x="0" y="0"/>
                </a:moveTo>
                <a:lnTo>
                  <a:pt x="19809469" y="0"/>
                </a:lnTo>
                <a:lnTo>
                  <a:pt x="19809469" y="5516521"/>
                </a:lnTo>
                <a:lnTo>
                  <a:pt x="0" y="5516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82" t="-54409"/>
            </a:stretch>
          </a:blipFill>
        </p:spPr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74AA726-AD84-441C-9519-505F22F290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9852585"/>
            <a:ext cx="4708524" cy="28488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7C36D48-288D-407A-B630-661979803A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16" y="9689897"/>
            <a:ext cx="532891" cy="5328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8E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1449">
            <a:off x="-602512" y="6504973"/>
            <a:ext cx="19809469" cy="5516520"/>
          </a:xfrm>
          <a:custGeom>
            <a:avLst/>
            <a:gdLst/>
            <a:ahLst/>
            <a:cxnLst/>
            <a:rect l="l" t="t" r="r" b="b"/>
            <a:pathLst>
              <a:path w="19809469" h="5516520">
                <a:moveTo>
                  <a:pt x="0" y="0"/>
                </a:moveTo>
                <a:lnTo>
                  <a:pt x="19809469" y="0"/>
                </a:lnTo>
                <a:lnTo>
                  <a:pt x="19809469" y="5516521"/>
                </a:lnTo>
                <a:lnTo>
                  <a:pt x="0" y="5516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2" t="-5440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59378" y="485010"/>
            <a:ext cx="7416776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9E0101"/>
                </a:solidFill>
                <a:ea typeface="思源宋体 Heavy" panose="02020900000000000000" charset="-122"/>
              </a:rPr>
              <a:t>请输入标题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23237" y="461198"/>
            <a:ext cx="868076" cy="86807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7172" y="540213"/>
            <a:ext cx="560206" cy="62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660" dirty="0">
                <a:solidFill>
                  <a:srgbClr val="FFF7D7"/>
                </a:solidFill>
                <a:ea typeface="思源宋体 Heavy" panose="02020900000000000000" charset="-122"/>
              </a:rPr>
              <a:t>壹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901581" y="2824398"/>
            <a:ext cx="14349145" cy="2340495"/>
            <a:chOff x="0" y="0"/>
            <a:chExt cx="3779199" cy="6164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79199" cy="616427"/>
            </a:xfrm>
            <a:custGeom>
              <a:avLst/>
              <a:gdLst/>
              <a:ahLst/>
              <a:cxnLst/>
              <a:rect l="l" t="t" r="r" b="b"/>
              <a:pathLst>
                <a:path w="3779199" h="616427">
                  <a:moveTo>
                    <a:pt x="19423" y="0"/>
                  </a:moveTo>
                  <a:lnTo>
                    <a:pt x="3759776" y="0"/>
                  </a:lnTo>
                  <a:cubicBezTo>
                    <a:pt x="3770503" y="0"/>
                    <a:pt x="3779199" y="8696"/>
                    <a:pt x="3779199" y="19423"/>
                  </a:cubicBezTo>
                  <a:lnTo>
                    <a:pt x="3779199" y="597003"/>
                  </a:lnTo>
                  <a:cubicBezTo>
                    <a:pt x="3779199" y="602155"/>
                    <a:pt x="3777152" y="607095"/>
                    <a:pt x="3773510" y="610738"/>
                  </a:cubicBezTo>
                  <a:cubicBezTo>
                    <a:pt x="3769867" y="614380"/>
                    <a:pt x="3764927" y="616427"/>
                    <a:pt x="3759776" y="616427"/>
                  </a:cubicBezTo>
                  <a:lnTo>
                    <a:pt x="19423" y="616427"/>
                  </a:lnTo>
                  <a:cubicBezTo>
                    <a:pt x="8696" y="616427"/>
                    <a:pt x="0" y="607731"/>
                    <a:pt x="0" y="597003"/>
                  </a:cubicBezTo>
                  <a:lnTo>
                    <a:pt x="0" y="19423"/>
                  </a:lnTo>
                  <a:cubicBezTo>
                    <a:pt x="0" y="8696"/>
                    <a:pt x="8696" y="0"/>
                    <a:pt x="194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DC0107">
                      <a:alpha val="100000"/>
                    </a:srgbClr>
                  </a:gs>
                  <a:gs pos="100000">
                    <a:srgbClr val="9E0101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779199" cy="645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1581" y="5875044"/>
            <a:ext cx="14349145" cy="2340495"/>
            <a:chOff x="0" y="0"/>
            <a:chExt cx="3779199" cy="6164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199" cy="616427"/>
            </a:xfrm>
            <a:custGeom>
              <a:avLst/>
              <a:gdLst/>
              <a:ahLst/>
              <a:cxnLst/>
              <a:rect l="l" t="t" r="r" b="b"/>
              <a:pathLst>
                <a:path w="3779199" h="616427">
                  <a:moveTo>
                    <a:pt x="19423" y="0"/>
                  </a:moveTo>
                  <a:lnTo>
                    <a:pt x="3759776" y="0"/>
                  </a:lnTo>
                  <a:cubicBezTo>
                    <a:pt x="3770503" y="0"/>
                    <a:pt x="3779199" y="8696"/>
                    <a:pt x="3779199" y="19423"/>
                  </a:cubicBezTo>
                  <a:lnTo>
                    <a:pt x="3779199" y="597003"/>
                  </a:lnTo>
                  <a:cubicBezTo>
                    <a:pt x="3779199" y="602155"/>
                    <a:pt x="3777152" y="607095"/>
                    <a:pt x="3773510" y="610738"/>
                  </a:cubicBezTo>
                  <a:cubicBezTo>
                    <a:pt x="3769867" y="614380"/>
                    <a:pt x="3764927" y="616427"/>
                    <a:pt x="3759776" y="616427"/>
                  </a:cubicBezTo>
                  <a:lnTo>
                    <a:pt x="19423" y="616427"/>
                  </a:lnTo>
                  <a:cubicBezTo>
                    <a:pt x="8696" y="616427"/>
                    <a:pt x="0" y="607731"/>
                    <a:pt x="0" y="597003"/>
                  </a:cubicBezTo>
                  <a:lnTo>
                    <a:pt x="0" y="19423"/>
                  </a:lnTo>
                  <a:cubicBezTo>
                    <a:pt x="0" y="8696"/>
                    <a:pt x="8696" y="0"/>
                    <a:pt x="194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DC0107">
                      <a:alpha val="100000"/>
                    </a:srgbClr>
                  </a:gs>
                  <a:gs pos="100000">
                    <a:srgbClr val="9E0101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779199" cy="645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01581" y="2442437"/>
            <a:ext cx="5834047" cy="763921"/>
            <a:chOff x="0" y="0"/>
            <a:chExt cx="1536539" cy="2011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36539" cy="201197"/>
            </a:xfrm>
            <a:custGeom>
              <a:avLst/>
              <a:gdLst/>
              <a:ahLst/>
              <a:cxnLst/>
              <a:rect l="l" t="t" r="r" b="b"/>
              <a:pathLst>
                <a:path w="1536539" h="201197">
                  <a:moveTo>
                    <a:pt x="100599" y="0"/>
                  </a:moveTo>
                  <a:lnTo>
                    <a:pt x="1435940" y="0"/>
                  </a:lnTo>
                  <a:cubicBezTo>
                    <a:pt x="1462621" y="0"/>
                    <a:pt x="1488209" y="10599"/>
                    <a:pt x="1507074" y="29465"/>
                  </a:cubicBezTo>
                  <a:cubicBezTo>
                    <a:pt x="1525940" y="48331"/>
                    <a:pt x="1536539" y="73918"/>
                    <a:pt x="1536539" y="100599"/>
                  </a:cubicBezTo>
                  <a:lnTo>
                    <a:pt x="1536539" y="100599"/>
                  </a:lnTo>
                  <a:cubicBezTo>
                    <a:pt x="1536539" y="127279"/>
                    <a:pt x="1525940" y="152867"/>
                    <a:pt x="1507074" y="171733"/>
                  </a:cubicBezTo>
                  <a:cubicBezTo>
                    <a:pt x="1488209" y="190599"/>
                    <a:pt x="1462621" y="201197"/>
                    <a:pt x="1435940" y="201197"/>
                  </a:cubicBezTo>
                  <a:lnTo>
                    <a:pt x="100599" y="201197"/>
                  </a:lnTo>
                  <a:cubicBezTo>
                    <a:pt x="73918" y="201197"/>
                    <a:pt x="48331" y="190599"/>
                    <a:pt x="29465" y="171733"/>
                  </a:cubicBezTo>
                  <a:cubicBezTo>
                    <a:pt x="10599" y="152867"/>
                    <a:pt x="0" y="127279"/>
                    <a:pt x="0" y="100599"/>
                  </a:cubicBezTo>
                  <a:lnTo>
                    <a:pt x="0" y="100599"/>
                  </a:lnTo>
                  <a:cubicBezTo>
                    <a:pt x="0" y="73918"/>
                    <a:pt x="10599" y="48331"/>
                    <a:pt x="29465" y="29465"/>
                  </a:cubicBezTo>
                  <a:cubicBezTo>
                    <a:pt x="48331" y="10599"/>
                    <a:pt x="73918" y="0"/>
                    <a:pt x="100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536539" cy="229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852423" y="3503553"/>
            <a:ext cx="12378577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94226" y="2457114"/>
            <a:ext cx="4448758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86865" y="6561381"/>
            <a:ext cx="12378577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416679" y="5493083"/>
            <a:ext cx="5834047" cy="763921"/>
            <a:chOff x="0" y="0"/>
            <a:chExt cx="1536539" cy="20119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36539" cy="201197"/>
            </a:xfrm>
            <a:custGeom>
              <a:avLst/>
              <a:gdLst/>
              <a:ahLst/>
              <a:cxnLst/>
              <a:rect l="l" t="t" r="r" b="b"/>
              <a:pathLst>
                <a:path w="1536539" h="201197">
                  <a:moveTo>
                    <a:pt x="100599" y="0"/>
                  </a:moveTo>
                  <a:lnTo>
                    <a:pt x="1435940" y="0"/>
                  </a:lnTo>
                  <a:cubicBezTo>
                    <a:pt x="1462621" y="0"/>
                    <a:pt x="1488209" y="10599"/>
                    <a:pt x="1507074" y="29465"/>
                  </a:cubicBezTo>
                  <a:cubicBezTo>
                    <a:pt x="1525940" y="48331"/>
                    <a:pt x="1536539" y="73918"/>
                    <a:pt x="1536539" y="100599"/>
                  </a:cubicBezTo>
                  <a:lnTo>
                    <a:pt x="1536539" y="100599"/>
                  </a:lnTo>
                  <a:cubicBezTo>
                    <a:pt x="1536539" y="127279"/>
                    <a:pt x="1525940" y="152867"/>
                    <a:pt x="1507074" y="171733"/>
                  </a:cubicBezTo>
                  <a:cubicBezTo>
                    <a:pt x="1488209" y="190599"/>
                    <a:pt x="1462621" y="201197"/>
                    <a:pt x="1435940" y="201197"/>
                  </a:cubicBezTo>
                  <a:lnTo>
                    <a:pt x="100599" y="201197"/>
                  </a:lnTo>
                  <a:cubicBezTo>
                    <a:pt x="73918" y="201197"/>
                    <a:pt x="48331" y="190599"/>
                    <a:pt x="29465" y="171733"/>
                  </a:cubicBezTo>
                  <a:cubicBezTo>
                    <a:pt x="10599" y="152867"/>
                    <a:pt x="0" y="127279"/>
                    <a:pt x="0" y="100599"/>
                  </a:cubicBezTo>
                  <a:lnTo>
                    <a:pt x="0" y="100599"/>
                  </a:lnTo>
                  <a:cubicBezTo>
                    <a:pt x="0" y="73918"/>
                    <a:pt x="10599" y="48331"/>
                    <a:pt x="29465" y="29465"/>
                  </a:cubicBezTo>
                  <a:cubicBezTo>
                    <a:pt x="48331" y="10599"/>
                    <a:pt x="73918" y="0"/>
                    <a:pt x="100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536539" cy="229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109324" y="5507761"/>
            <a:ext cx="4448758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625B785-F72B-4CA5-B828-12B14A1F9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9852585"/>
            <a:ext cx="4708524" cy="2848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ACD4848-E58B-40B2-8143-A10800003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16" y="9689897"/>
            <a:ext cx="532891" cy="5328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8E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623237" y="461198"/>
            <a:ext cx="868076" cy="86807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9378" y="485010"/>
            <a:ext cx="7416776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9E0101"/>
                </a:solidFill>
                <a:ea typeface="思源宋体 Heavy" panose="02020900000000000000" charset="-122"/>
              </a:rPr>
              <a:t>请输入标题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172" y="540213"/>
            <a:ext cx="560206" cy="62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altLang="zh-CN" sz="3660" dirty="0">
                <a:solidFill>
                  <a:srgbClr val="FFF7D7"/>
                </a:solidFill>
                <a:ea typeface="思源宋体 Heavy" panose="02020900000000000000" charset="-122"/>
              </a:rPr>
              <a:t>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332785" y="2656556"/>
            <a:ext cx="3637581" cy="1316988"/>
            <a:chOff x="0" y="0"/>
            <a:chExt cx="958046" cy="3468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8046" cy="346861"/>
            </a:xfrm>
            <a:custGeom>
              <a:avLst/>
              <a:gdLst/>
              <a:ahLst/>
              <a:cxnLst/>
              <a:rect l="l" t="t" r="r" b="b"/>
              <a:pathLst>
                <a:path w="958046" h="346861">
                  <a:moveTo>
                    <a:pt x="0" y="0"/>
                  </a:moveTo>
                  <a:lnTo>
                    <a:pt x="958046" y="0"/>
                  </a:lnTo>
                  <a:lnTo>
                    <a:pt x="958046" y="346861"/>
                  </a:lnTo>
                  <a:lnTo>
                    <a:pt x="0" y="346861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958046" cy="37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32785" y="4073109"/>
            <a:ext cx="3637581" cy="4140456"/>
            <a:chOff x="0" y="0"/>
            <a:chExt cx="958046" cy="10904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8046" cy="1090490"/>
            </a:xfrm>
            <a:custGeom>
              <a:avLst/>
              <a:gdLst/>
              <a:ahLst/>
              <a:cxnLst/>
              <a:rect l="l" t="t" r="r" b="b"/>
              <a:pathLst>
                <a:path w="958046" h="1090490">
                  <a:moveTo>
                    <a:pt x="0" y="0"/>
                  </a:moveTo>
                  <a:lnTo>
                    <a:pt x="958046" y="0"/>
                  </a:lnTo>
                  <a:lnTo>
                    <a:pt x="958046" y="1090490"/>
                  </a:lnTo>
                  <a:lnTo>
                    <a:pt x="0" y="1090490"/>
                  </a:lnTo>
                  <a:close/>
                </a:path>
              </a:pathLst>
            </a:custGeom>
            <a:solidFill>
              <a:srgbClr val="FFE7D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958046" cy="111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32785" y="8050116"/>
            <a:ext cx="3637581" cy="163449"/>
            <a:chOff x="0" y="0"/>
            <a:chExt cx="958046" cy="430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58046" cy="43048"/>
            </a:xfrm>
            <a:custGeom>
              <a:avLst/>
              <a:gdLst/>
              <a:ahLst/>
              <a:cxnLst/>
              <a:rect l="l" t="t" r="r" b="b"/>
              <a:pathLst>
                <a:path w="958046" h="43048">
                  <a:moveTo>
                    <a:pt x="0" y="0"/>
                  </a:moveTo>
                  <a:lnTo>
                    <a:pt x="958046" y="0"/>
                  </a:lnTo>
                  <a:lnTo>
                    <a:pt x="958046" y="43048"/>
                  </a:lnTo>
                  <a:lnTo>
                    <a:pt x="0" y="43048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958046" cy="71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98778" y="4410423"/>
            <a:ext cx="3105595" cy="219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98778" y="3035016"/>
            <a:ext cx="3105595" cy="5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31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257363" y="2656556"/>
            <a:ext cx="3637581" cy="1316988"/>
            <a:chOff x="0" y="0"/>
            <a:chExt cx="958046" cy="34686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58046" cy="346861"/>
            </a:xfrm>
            <a:custGeom>
              <a:avLst/>
              <a:gdLst/>
              <a:ahLst/>
              <a:cxnLst/>
              <a:rect l="l" t="t" r="r" b="b"/>
              <a:pathLst>
                <a:path w="958046" h="346861">
                  <a:moveTo>
                    <a:pt x="0" y="0"/>
                  </a:moveTo>
                  <a:lnTo>
                    <a:pt x="958046" y="0"/>
                  </a:lnTo>
                  <a:lnTo>
                    <a:pt x="958046" y="346861"/>
                  </a:lnTo>
                  <a:lnTo>
                    <a:pt x="0" y="346861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958046" cy="37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257363" y="4073109"/>
            <a:ext cx="3637581" cy="4140456"/>
            <a:chOff x="0" y="0"/>
            <a:chExt cx="958046" cy="109049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8046" cy="1090490"/>
            </a:xfrm>
            <a:custGeom>
              <a:avLst/>
              <a:gdLst/>
              <a:ahLst/>
              <a:cxnLst/>
              <a:rect l="l" t="t" r="r" b="b"/>
              <a:pathLst>
                <a:path w="958046" h="1090490">
                  <a:moveTo>
                    <a:pt x="0" y="0"/>
                  </a:moveTo>
                  <a:lnTo>
                    <a:pt x="958046" y="0"/>
                  </a:lnTo>
                  <a:lnTo>
                    <a:pt x="958046" y="1090490"/>
                  </a:lnTo>
                  <a:lnTo>
                    <a:pt x="0" y="1090490"/>
                  </a:lnTo>
                  <a:close/>
                </a:path>
              </a:pathLst>
            </a:custGeom>
            <a:solidFill>
              <a:srgbClr val="FFE7D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958046" cy="111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257363" y="8050116"/>
            <a:ext cx="3637581" cy="163449"/>
            <a:chOff x="0" y="0"/>
            <a:chExt cx="958046" cy="4304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58046" cy="43048"/>
            </a:xfrm>
            <a:custGeom>
              <a:avLst/>
              <a:gdLst/>
              <a:ahLst/>
              <a:cxnLst/>
              <a:rect l="l" t="t" r="r" b="b"/>
              <a:pathLst>
                <a:path w="958046" h="43048">
                  <a:moveTo>
                    <a:pt x="0" y="0"/>
                  </a:moveTo>
                  <a:lnTo>
                    <a:pt x="958046" y="0"/>
                  </a:lnTo>
                  <a:lnTo>
                    <a:pt x="958046" y="43048"/>
                  </a:lnTo>
                  <a:lnTo>
                    <a:pt x="0" y="43048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958046" cy="71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523356" y="4410423"/>
            <a:ext cx="3105595" cy="219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23356" y="3035016"/>
            <a:ext cx="3105595" cy="5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31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2181942" y="2656556"/>
            <a:ext cx="3637581" cy="1316988"/>
            <a:chOff x="0" y="0"/>
            <a:chExt cx="958046" cy="34686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58046" cy="346861"/>
            </a:xfrm>
            <a:custGeom>
              <a:avLst/>
              <a:gdLst/>
              <a:ahLst/>
              <a:cxnLst/>
              <a:rect l="l" t="t" r="r" b="b"/>
              <a:pathLst>
                <a:path w="958046" h="346861">
                  <a:moveTo>
                    <a:pt x="0" y="0"/>
                  </a:moveTo>
                  <a:lnTo>
                    <a:pt x="958046" y="0"/>
                  </a:lnTo>
                  <a:lnTo>
                    <a:pt x="958046" y="346861"/>
                  </a:lnTo>
                  <a:lnTo>
                    <a:pt x="0" y="346861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958046" cy="37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181942" y="4073109"/>
            <a:ext cx="3637581" cy="4140456"/>
            <a:chOff x="0" y="0"/>
            <a:chExt cx="958046" cy="109049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58046" cy="1090490"/>
            </a:xfrm>
            <a:custGeom>
              <a:avLst/>
              <a:gdLst/>
              <a:ahLst/>
              <a:cxnLst/>
              <a:rect l="l" t="t" r="r" b="b"/>
              <a:pathLst>
                <a:path w="958046" h="1090490">
                  <a:moveTo>
                    <a:pt x="0" y="0"/>
                  </a:moveTo>
                  <a:lnTo>
                    <a:pt x="958046" y="0"/>
                  </a:lnTo>
                  <a:lnTo>
                    <a:pt x="958046" y="1090490"/>
                  </a:lnTo>
                  <a:lnTo>
                    <a:pt x="0" y="1090490"/>
                  </a:lnTo>
                  <a:close/>
                </a:path>
              </a:pathLst>
            </a:custGeom>
            <a:solidFill>
              <a:srgbClr val="FFE7D3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958046" cy="111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181942" y="8050116"/>
            <a:ext cx="3637581" cy="163449"/>
            <a:chOff x="0" y="0"/>
            <a:chExt cx="958046" cy="4304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58046" cy="43048"/>
            </a:xfrm>
            <a:custGeom>
              <a:avLst/>
              <a:gdLst/>
              <a:ahLst/>
              <a:cxnLst/>
              <a:rect l="l" t="t" r="r" b="b"/>
              <a:pathLst>
                <a:path w="958046" h="43048">
                  <a:moveTo>
                    <a:pt x="0" y="0"/>
                  </a:moveTo>
                  <a:lnTo>
                    <a:pt x="958046" y="0"/>
                  </a:lnTo>
                  <a:lnTo>
                    <a:pt x="958046" y="43048"/>
                  </a:lnTo>
                  <a:lnTo>
                    <a:pt x="0" y="43048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958046" cy="71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447934" y="4410423"/>
            <a:ext cx="3105595" cy="219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47934" y="3035016"/>
            <a:ext cx="3105595" cy="5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31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44" name="Freeform 2">
            <a:extLst>
              <a:ext uri="{FF2B5EF4-FFF2-40B4-BE49-F238E27FC236}">
                <a16:creationId xmlns:a16="http://schemas.microsoft.com/office/drawing/2014/main" id="{27803465-4FDE-4D2F-827A-E7433DF9CCBA}"/>
              </a:ext>
            </a:extLst>
          </p:cNvPr>
          <p:cNvSpPr/>
          <p:nvPr/>
        </p:nvSpPr>
        <p:spPr>
          <a:xfrm rot="-511449">
            <a:off x="-602512" y="6504973"/>
            <a:ext cx="19809469" cy="5516520"/>
          </a:xfrm>
          <a:custGeom>
            <a:avLst/>
            <a:gdLst/>
            <a:ahLst/>
            <a:cxnLst/>
            <a:rect l="l" t="t" r="r" b="b"/>
            <a:pathLst>
              <a:path w="19809469" h="5516520">
                <a:moveTo>
                  <a:pt x="0" y="0"/>
                </a:moveTo>
                <a:lnTo>
                  <a:pt x="19809469" y="0"/>
                </a:lnTo>
                <a:lnTo>
                  <a:pt x="19809469" y="5516521"/>
                </a:lnTo>
                <a:lnTo>
                  <a:pt x="0" y="5516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2" t="-54409"/>
            </a:stretch>
          </a:blipFill>
        </p:spPr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857B1993-558D-4591-9F83-2CE652135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9852585"/>
            <a:ext cx="4708524" cy="28488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357E447-0708-43DC-8B16-264D333E00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16" y="9689897"/>
            <a:ext cx="532891" cy="5328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8E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9378" y="485010"/>
            <a:ext cx="7416776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9E0101"/>
                </a:solidFill>
                <a:ea typeface="思源宋体 Heavy" panose="02020900000000000000" charset="-122"/>
              </a:rPr>
              <a:t>请输入标题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23237" y="461198"/>
            <a:ext cx="868076" cy="86807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7172" y="540213"/>
            <a:ext cx="560206" cy="62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660" dirty="0">
                <a:solidFill>
                  <a:srgbClr val="FFF7D7"/>
                </a:solidFill>
                <a:ea typeface="思源宋体 Heavy" panose="02020900000000000000" charset="-122"/>
              </a:rPr>
              <a:t>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73291" y="2789770"/>
            <a:ext cx="5779732" cy="5036005"/>
            <a:chOff x="0" y="0"/>
            <a:chExt cx="15052692" cy="13115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52692" cy="13115733"/>
            </a:xfrm>
            <a:custGeom>
              <a:avLst/>
              <a:gdLst/>
              <a:ahLst/>
              <a:cxnLst/>
              <a:rect l="l" t="t" r="r" b="b"/>
              <a:pathLst>
                <a:path w="15052691" h="13115733">
                  <a:moveTo>
                    <a:pt x="0" y="0"/>
                  </a:moveTo>
                  <a:lnTo>
                    <a:pt x="15052691" y="0"/>
                  </a:lnTo>
                  <a:lnTo>
                    <a:pt x="15052691" y="13115733"/>
                  </a:lnTo>
                  <a:lnTo>
                    <a:pt x="0" y="13115733"/>
                  </a:lnTo>
                  <a:close/>
                </a:path>
              </a:pathLst>
            </a:custGeom>
            <a:blipFill>
              <a:blip r:embed="rId2"/>
              <a:stretch>
                <a:fillRect t="-36076" b="-3607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453038" y="2789770"/>
            <a:ext cx="1140878" cy="5035995"/>
            <a:chOff x="0" y="0"/>
            <a:chExt cx="300478" cy="13263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0478" cy="1326352"/>
            </a:xfrm>
            <a:custGeom>
              <a:avLst/>
              <a:gdLst/>
              <a:ahLst/>
              <a:cxnLst/>
              <a:rect l="l" t="t" r="r" b="b"/>
              <a:pathLst>
                <a:path w="300478" h="1326352">
                  <a:moveTo>
                    <a:pt x="0" y="0"/>
                  </a:moveTo>
                  <a:lnTo>
                    <a:pt x="300478" y="0"/>
                  </a:lnTo>
                  <a:lnTo>
                    <a:pt x="300478" y="1326352"/>
                  </a:lnTo>
                  <a:lnTo>
                    <a:pt x="0" y="1326352"/>
                  </a:ln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00478" cy="1354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789543" y="2969089"/>
            <a:ext cx="467867" cy="302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zh-CN" altLang="en-US" sz="3100" dirty="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  <a:endParaRPr lang="en-US" sz="3100" dirty="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82621" y="2808820"/>
            <a:ext cx="6484463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31808" y="2637370"/>
            <a:ext cx="850813" cy="80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5"/>
              </a:lnSpc>
            </a:pPr>
            <a:r>
              <a:rPr lang="en-US" sz="4320">
                <a:solidFill>
                  <a:srgbClr val="9E0101"/>
                </a:solidFill>
                <a:latin typeface="思源宋体 Bold" panose="02020700000000000000" charset="-122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82621" y="4783321"/>
            <a:ext cx="6484463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31808" y="4611871"/>
            <a:ext cx="850813" cy="80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5"/>
              </a:lnSpc>
            </a:pPr>
            <a:r>
              <a:rPr lang="en-US" sz="4320">
                <a:solidFill>
                  <a:srgbClr val="9E0101"/>
                </a:solidFill>
                <a:latin typeface="思源宋体 Bold" panose="02020700000000000000" charset="-122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82621" y="6757822"/>
            <a:ext cx="6484463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31808" y="6586372"/>
            <a:ext cx="850813" cy="80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5"/>
              </a:lnSpc>
            </a:pPr>
            <a:r>
              <a:rPr lang="en-US" sz="4320">
                <a:solidFill>
                  <a:srgbClr val="9E0101"/>
                </a:solidFill>
                <a:latin typeface="思源宋体 Bold" panose="02020700000000000000" charset="-122"/>
              </a:rPr>
              <a:t>03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A1BF6C1-610B-4E6B-A04C-0D31F9C57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6" t="-65" r="11677" b="65"/>
          <a:stretch/>
        </p:blipFill>
        <p:spPr>
          <a:xfrm>
            <a:off x="1673291" y="2789770"/>
            <a:ext cx="5779732" cy="5032712"/>
          </a:xfrm>
          <a:prstGeom prst="rect">
            <a:avLst/>
          </a:prstGeom>
        </p:spPr>
      </p:pic>
      <p:sp>
        <p:nvSpPr>
          <p:cNvPr id="25" name="Freeform 2">
            <a:extLst>
              <a:ext uri="{FF2B5EF4-FFF2-40B4-BE49-F238E27FC236}">
                <a16:creationId xmlns:a16="http://schemas.microsoft.com/office/drawing/2014/main" id="{68F4FCBC-DD65-4CA8-B18C-102AB2615140}"/>
              </a:ext>
            </a:extLst>
          </p:cNvPr>
          <p:cNvSpPr/>
          <p:nvPr/>
        </p:nvSpPr>
        <p:spPr>
          <a:xfrm rot="-511449">
            <a:off x="-602512" y="6504973"/>
            <a:ext cx="19809469" cy="5516520"/>
          </a:xfrm>
          <a:custGeom>
            <a:avLst/>
            <a:gdLst/>
            <a:ahLst/>
            <a:cxnLst/>
            <a:rect l="l" t="t" r="r" b="b"/>
            <a:pathLst>
              <a:path w="19809469" h="5516520">
                <a:moveTo>
                  <a:pt x="0" y="0"/>
                </a:moveTo>
                <a:lnTo>
                  <a:pt x="19809469" y="0"/>
                </a:lnTo>
                <a:lnTo>
                  <a:pt x="19809469" y="5516521"/>
                </a:lnTo>
                <a:lnTo>
                  <a:pt x="0" y="5516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2" t="-54409"/>
            </a:stretch>
          </a:blipFill>
        </p:spPr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BCC28F1-80C9-492A-81A4-B2F6E6F500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9852585"/>
            <a:ext cx="4708524" cy="28488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3095FE6-B2D3-4D26-B43C-BF7585A25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16" y="9689897"/>
            <a:ext cx="532891" cy="5328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8E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9378" y="485010"/>
            <a:ext cx="7416776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9E0101"/>
                </a:solidFill>
                <a:ea typeface="思源宋体 Heavy" panose="02020900000000000000" charset="-122"/>
              </a:rPr>
              <a:t>请输入标题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23237" y="461198"/>
            <a:ext cx="868076" cy="86807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7172" y="540213"/>
            <a:ext cx="560206" cy="62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altLang="zh-CN" sz="3660" dirty="0">
                <a:solidFill>
                  <a:srgbClr val="FFF7D7"/>
                </a:solidFill>
                <a:ea typeface="思源宋体 Heavy" panose="02020900000000000000" charset="-122"/>
              </a:rPr>
              <a:t>叁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4241209" y="3867882"/>
            <a:ext cx="1799696" cy="0"/>
          </a:xfrm>
          <a:prstGeom prst="line">
            <a:avLst/>
          </a:prstGeom>
          <a:ln w="66675" cap="flat">
            <a:gradFill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2523825" y="3271172"/>
            <a:ext cx="1231520" cy="12315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32211" y="5414485"/>
            <a:ext cx="3414748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7660" y="4720360"/>
            <a:ext cx="3563850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9E0101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14179" y="3366620"/>
            <a:ext cx="850813" cy="80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4320">
                <a:solidFill>
                  <a:srgbClr val="FFFFFF"/>
                </a:solidFill>
                <a:latin typeface="思源宋体 Bold" panose="02020700000000000000" charset="-122"/>
              </a:rPr>
              <a:t>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26768" y="3271172"/>
            <a:ext cx="1231520" cy="123152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435154" y="5414485"/>
            <a:ext cx="3414748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60603" y="4720360"/>
            <a:ext cx="3563850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9E0101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17122" y="3366620"/>
            <a:ext cx="850813" cy="80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4320">
                <a:solidFill>
                  <a:srgbClr val="FFFFFF"/>
                </a:solidFill>
                <a:latin typeface="思源宋体 Bold" panose="02020700000000000000" charset="-122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529712" y="3271172"/>
            <a:ext cx="1231520" cy="123152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438098" y="5414485"/>
            <a:ext cx="3414748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63546" y="4720360"/>
            <a:ext cx="3563850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9E0101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20065" y="3366620"/>
            <a:ext cx="850813" cy="80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4320">
                <a:solidFill>
                  <a:srgbClr val="FFFFFF"/>
                </a:solidFill>
                <a:latin typeface="思源宋体 Bold" panose="02020700000000000000" charset="-122"/>
              </a:rPr>
              <a:t>03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532655" y="3271172"/>
            <a:ext cx="1231520" cy="123152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441041" y="5414485"/>
            <a:ext cx="3414748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66490" y="4720360"/>
            <a:ext cx="3563850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9E0101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23009" y="3366620"/>
            <a:ext cx="850813" cy="80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4320">
                <a:solidFill>
                  <a:srgbClr val="FFFFFF"/>
                </a:solidFill>
                <a:latin typeface="思源宋体 Bold" panose="02020700000000000000" charset="-122"/>
              </a:rPr>
              <a:t>04</a:t>
            </a:r>
          </a:p>
        </p:txBody>
      </p:sp>
      <p:sp>
        <p:nvSpPr>
          <p:cNvPr id="36" name="AutoShape 36"/>
          <p:cNvSpPr/>
          <p:nvPr/>
        </p:nvSpPr>
        <p:spPr>
          <a:xfrm flipV="1">
            <a:off x="8244152" y="3901220"/>
            <a:ext cx="1799696" cy="0"/>
          </a:xfrm>
          <a:prstGeom prst="line">
            <a:avLst/>
          </a:prstGeom>
          <a:ln w="66675" cap="flat">
            <a:gradFill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 flipV="1">
            <a:off x="12247095" y="3901220"/>
            <a:ext cx="1799696" cy="0"/>
          </a:xfrm>
          <a:prstGeom prst="line">
            <a:avLst/>
          </a:prstGeom>
          <a:ln w="66675" cap="flat">
            <a:gradFill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38" name="Freeform 2">
            <a:extLst>
              <a:ext uri="{FF2B5EF4-FFF2-40B4-BE49-F238E27FC236}">
                <a16:creationId xmlns:a16="http://schemas.microsoft.com/office/drawing/2014/main" id="{853B96FE-6E64-465D-AFB3-9B9BC24DD2DB}"/>
              </a:ext>
            </a:extLst>
          </p:cNvPr>
          <p:cNvSpPr/>
          <p:nvPr/>
        </p:nvSpPr>
        <p:spPr>
          <a:xfrm rot="-511449">
            <a:off x="-602512" y="6504973"/>
            <a:ext cx="19809469" cy="5516520"/>
          </a:xfrm>
          <a:custGeom>
            <a:avLst/>
            <a:gdLst/>
            <a:ahLst/>
            <a:cxnLst/>
            <a:rect l="l" t="t" r="r" b="b"/>
            <a:pathLst>
              <a:path w="19809469" h="5516520">
                <a:moveTo>
                  <a:pt x="0" y="0"/>
                </a:moveTo>
                <a:lnTo>
                  <a:pt x="19809469" y="0"/>
                </a:lnTo>
                <a:lnTo>
                  <a:pt x="19809469" y="5516521"/>
                </a:lnTo>
                <a:lnTo>
                  <a:pt x="0" y="5516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2" t="-54409"/>
            </a:stretch>
          </a:blipFill>
        </p:spPr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D3EC052-896E-4616-A164-2E18B79251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9852585"/>
            <a:ext cx="4708524" cy="2848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8F5E19A-3D57-4B57-833A-69F6E7F074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16" y="9689897"/>
            <a:ext cx="532891" cy="5328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8E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9378" y="485010"/>
            <a:ext cx="7416776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9E0101"/>
                </a:solidFill>
                <a:ea typeface="思源宋体 Heavy" panose="02020900000000000000" charset="-122"/>
              </a:rPr>
              <a:t>请输入标题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23237" y="461198"/>
            <a:ext cx="868076" cy="86807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107">
                    <a:alpha val="100000"/>
                  </a:srgbClr>
                </a:gs>
                <a:gs pos="100000">
                  <a:srgbClr val="9E0101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7172" y="540213"/>
            <a:ext cx="560206" cy="62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660" dirty="0">
                <a:solidFill>
                  <a:srgbClr val="FFF7D7"/>
                </a:solidFill>
                <a:ea typeface="思源宋体 Heavy" panose="02020900000000000000" charset="-122"/>
              </a:rPr>
              <a:t>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8888" y="3214791"/>
            <a:ext cx="1476466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4446" y="2238847"/>
            <a:ext cx="7129804" cy="779723"/>
            <a:chOff x="0" y="0"/>
            <a:chExt cx="1877808" cy="2053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77808" cy="205359"/>
            </a:xfrm>
            <a:custGeom>
              <a:avLst/>
              <a:gdLst/>
              <a:ahLst/>
              <a:cxnLst/>
              <a:rect l="l" t="t" r="r" b="b"/>
              <a:pathLst>
                <a:path w="1877808" h="205359">
                  <a:moveTo>
                    <a:pt x="102680" y="0"/>
                  </a:moveTo>
                  <a:lnTo>
                    <a:pt x="1775129" y="0"/>
                  </a:lnTo>
                  <a:cubicBezTo>
                    <a:pt x="1802361" y="0"/>
                    <a:pt x="1828478" y="10818"/>
                    <a:pt x="1847734" y="30074"/>
                  </a:cubicBezTo>
                  <a:cubicBezTo>
                    <a:pt x="1866990" y="49330"/>
                    <a:pt x="1877808" y="75447"/>
                    <a:pt x="1877808" y="102680"/>
                  </a:cubicBezTo>
                  <a:lnTo>
                    <a:pt x="1877808" y="102680"/>
                  </a:lnTo>
                  <a:cubicBezTo>
                    <a:pt x="1877808" y="129912"/>
                    <a:pt x="1866990" y="156029"/>
                    <a:pt x="1847734" y="175285"/>
                  </a:cubicBezTo>
                  <a:cubicBezTo>
                    <a:pt x="1828478" y="194541"/>
                    <a:pt x="1802361" y="205359"/>
                    <a:pt x="1775129" y="205359"/>
                  </a:cubicBezTo>
                  <a:lnTo>
                    <a:pt x="102680" y="205359"/>
                  </a:lnTo>
                  <a:cubicBezTo>
                    <a:pt x="75447" y="205359"/>
                    <a:pt x="49330" y="194541"/>
                    <a:pt x="30074" y="175285"/>
                  </a:cubicBezTo>
                  <a:cubicBezTo>
                    <a:pt x="10818" y="156029"/>
                    <a:pt x="0" y="129912"/>
                    <a:pt x="0" y="102680"/>
                  </a:cubicBezTo>
                  <a:lnTo>
                    <a:pt x="0" y="102680"/>
                  </a:lnTo>
                  <a:cubicBezTo>
                    <a:pt x="0" y="75447"/>
                    <a:pt x="10818" y="49330"/>
                    <a:pt x="30074" y="30074"/>
                  </a:cubicBezTo>
                  <a:cubicBezTo>
                    <a:pt x="49330" y="10818"/>
                    <a:pt x="75447" y="0"/>
                    <a:pt x="102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E0101">
                    <a:alpha val="100000"/>
                  </a:srgbClr>
                </a:gs>
                <a:gs pos="50000">
                  <a:srgbClr val="DC0107">
                    <a:alpha val="100000"/>
                  </a:srgbClr>
                </a:gs>
                <a:gs pos="100000">
                  <a:srgbClr val="DC0107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877808" cy="23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81620" y="2251900"/>
            <a:ext cx="4448758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5"/>
              </a:lnSpc>
            </a:pPr>
            <a:r>
              <a:rPr lang="en-US" sz="31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8888" y="5278476"/>
            <a:ext cx="1476466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44446" y="4302532"/>
            <a:ext cx="7129804" cy="779723"/>
            <a:chOff x="0" y="0"/>
            <a:chExt cx="1877808" cy="2053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77808" cy="205359"/>
            </a:xfrm>
            <a:custGeom>
              <a:avLst/>
              <a:gdLst/>
              <a:ahLst/>
              <a:cxnLst/>
              <a:rect l="l" t="t" r="r" b="b"/>
              <a:pathLst>
                <a:path w="1877808" h="205359">
                  <a:moveTo>
                    <a:pt x="102680" y="0"/>
                  </a:moveTo>
                  <a:lnTo>
                    <a:pt x="1775129" y="0"/>
                  </a:lnTo>
                  <a:cubicBezTo>
                    <a:pt x="1802361" y="0"/>
                    <a:pt x="1828478" y="10818"/>
                    <a:pt x="1847734" y="30074"/>
                  </a:cubicBezTo>
                  <a:cubicBezTo>
                    <a:pt x="1866990" y="49330"/>
                    <a:pt x="1877808" y="75447"/>
                    <a:pt x="1877808" y="102680"/>
                  </a:cubicBezTo>
                  <a:lnTo>
                    <a:pt x="1877808" y="102680"/>
                  </a:lnTo>
                  <a:cubicBezTo>
                    <a:pt x="1877808" y="129912"/>
                    <a:pt x="1866990" y="156029"/>
                    <a:pt x="1847734" y="175285"/>
                  </a:cubicBezTo>
                  <a:cubicBezTo>
                    <a:pt x="1828478" y="194541"/>
                    <a:pt x="1802361" y="205359"/>
                    <a:pt x="1775129" y="205359"/>
                  </a:cubicBezTo>
                  <a:lnTo>
                    <a:pt x="102680" y="205359"/>
                  </a:lnTo>
                  <a:cubicBezTo>
                    <a:pt x="75447" y="205359"/>
                    <a:pt x="49330" y="194541"/>
                    <a:pt x="30074" y="175285"/>
                  </a:cubicBezTo>
                  <a:cubicBezTo>
                    <a:pt x="10818" y="156029"/>
                    <a:pt x="0" y="129912"/>
                    <a:pt x="0" y="102680"/>
                  </a:cubicBezTo>
                  <a:lnTo>
                    <a:pt x="0" y="102680"/>
                  </a:lnTo>
                  <a:cubicBezTo>
                    <a:pt x="0" y="75447"/>
                    <a:pt x="10818" y="49330"/>
                    <a:pt x="30074" y="30074"/>
                  </a:cubicBezTo>
                  <a:cubicBezTo>
                    <a:pt x="49330" y="10818"/>
                    <a:pt x="75447" y="0"/>
                    <a:pt x="102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E0101">
                    <a:alpha val="100000"/>
                  </a:srgbClr>
                </a:gs>
                <a:gs pos="50000">
                  <a:srgbClr val="DC0107">
                    <a:alpha val="100000"/>
                  </a:srgbClr>
                </a:gs>
                <a:gs pos="100000">
                  <a:srgbClr val="DC0107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877808" cy="23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181620" y="4315585"/>
            <a:ext cx="4448758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5"/>
              </a:lnSpc>
            </a:pPr>
            <a:r>
              <a:rPr lang="en-US" sz="31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8888" y="7342160"/>
            <a:ext cx="1476466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00000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44446" y="6366216"/>
            <a:ext cx="7129804" cy="779723"/>
            <a:chOff x="0" y="0"/>
            <a:chExt cx="1877808" cy="2053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77808" cy="205359"/>
            </a:xfrm>
            <a:custGeom>
              <a:avLst/>
              <a:gdLst/>
              <a:ahLst/>
              <a:cxnLst/>
              <a:rect l="l" t="t" r="r" b="b"/>
              <a:pathLst>
                <a:path w="1877808" h="205359">
                  <a:moveTo>
                    <a:pt x="102680" y="0"/>
                  </a:moveTo>
                  <a:lnTo>
                    <a:pt x="1775129" y="0"/>
                  </a:lnTo>
                  <a:cubicBezTo>
                    <a:pt x="1802361" y="0"/>
                    <a:pt x="1828478" y="10818"/>
                    <a:pt x="1847734" y="30074"/>
                  </a:cubicBezTo>
                  <a:cubicBezTo>
                    <a:pt x="1866990" y="49330"/>
                    <a:pt x="1877808" y="75447"/>
                    <a:pt x="1877808" y="102680"/>
                  </a:cubicBezTo>
                  <a:lnTo>
                    <a:pt x="1877808" y="102680"/>
                  </a:lnTo>
                  <a:cubicBezTo>
                    <a:pt x="1877808" y="129912"/>
                    <a:pt x="1866990" y="156029"/>
                    <a:pt x="1847734" y="175285"/>
                  </a:cubicBezTo>
                  <a:cubicBezTo>
                    <a:pt x="1828478" y="194541"/>
                    <a:pt x="1802361" y="205359"/>
                    <a:pt x="1775129" y="205359"/>
                  </a:cubicBezTo>
                  <a:lnTo>
                    <a:pt x="102680" y="205359"/>
                  </a:lnTo>
                  <a:cubicBezTo>
                    <a:pt x="75447" y="205359"/>
                    <a:pt x="49330" y="194541"/>
                    <a:pt x="30074" y="175285"/>
                  </a:cubicBezTo>
                  <a:cubicBezTo>
                    <a:pt x="10818" y="156029"/>
                    <a:pt x="0" y="129912"/>
                    <a:pt x="0" y="102680"/>
                  </a:cubicBezTo>
                  <a:lnTo>
                    <a:pt x="0" y="102680"/>
                  </a:lnTo>
                  <a:cubicBezTo>
                    <a:pt x="0" y="75447"/>
                    <a:pt x="10818" y="49330"/>
                    <a:pt x="30074" y="30074"/>
                  </a:cubicBezTo>
                  <a:cubicBezTo>
                    <a:pt x="49330" y="10818"/>
                    <a:pt x="75447" y="0"/>
                    <a:pt x="102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E0101">
                    <a:alpha val="100000"/>
                  </a:srgbClr>
                </a:gs>
                <a:gs pos="50000">
                  <a:srgbClr val="DC0107">
                    <a:alpha val="100000"/>
                  </a:srgbClr>
                </a:gs>
                <a:gs pos="100000">
                  <a:srgbClr val="DC0107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877808" cy="233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81620" y="6379269"/>
            <a:ext cx="4448758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5"/>
              </a:lnSpc>
            </a:pPr>
            <a:r>
              <a:rPr lang="en-US" sz="31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5ABDA806-0B56-40B3-8607-D49AFFBD768F}"/>
              </a:ext>
            </a:extLst>
          </p:cNvPr>
          <p:cNvSpPr/>
          <p:nvPr/>
        </p:nvSpPr>
        <p:spPr>
          <a:xfrm rot="-511449">
            <a:off x="-602512" y="6504973"/>
            <a:ext cx="19809469" cy="5516520"/>
          </a:xfrm>
          <a:custGeom>
            <a:avLst/>
            <a:gdLst/>
            <a:ahLst/>
            <a:cxnLst/>
            <a:rect l="l" t="t" r="r" b="b"/>
            <a:pathLst>
              <a:path w="19809469" h="5516520">
                <a:moveTo>
                  <a:pt x="0" y="0"/>
                </a:moveTo>
                <a:lnTo>
                  <a:pt x="19809469" y="0"/>
                </a:lnTo>
                <a:lnTo>
                  <a:pt x="19809469" y="5516521"/>
                </a:lnTo>
                <a:lnTo>
                  <a:pt x="0" y="5516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2" t="-54409"/>
            </a:stretch>
          </a:blipFill>
        </p:spPr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75DF069-BC0F-41C0-94F2-F8199F8260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9852585"/>
            <a:ext cx="4708524" cy="28488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DA4BCD8-339D-4613-B4EE-7F474891C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16" y="9689897"/>
            <a:ext cx="532891" cy="53289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7.61338582677163,&quot;left&quot;:173.65070866141733,&quot;top&quot;:302.1933070866142,&quot;width&quot;:1092.698582677165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231</Words>
  <Application>Microsoft Office PowerPoint</Application>
  <PresentationFormat>自定义</PresentationFormat>
  <Paragraphs>68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Times New Roman</vt:lpstr>
      <vt:lpstr>思源黑体 1</vt:lpstr>
      <vt:lpstr>思源宋体 Bold</vt:lpstr>
      <vt:lpstr>Calibri</vt:lpstr>
      <vt:lpstr>华文中宋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红色主题党课学习宣传教育培训通用ppt演示文稿</dc:title>
  <dc:creator>唐玉婵</dc:creator>
  <cp:lastModifiedBy>tangyuchan21121998@163.com</cp:lastModifiedBy>
  <cp:revision>11</cp:revision>
  <dcterms:created xsi:type="dcterms:W3CDTF">2006-08-16T00:00:00Z</dcterms:created>
  <dcterms:modified xsi:type="dcterms:W3CDTF">2024-03-19T01:15:56Z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07D9B46D5B884D629C69D7A658EFFCA2_12</vt:lpwstr>
  </property>
  <property fmtid="{D5CDD505-2E9C-101B-9397-08002B2CF9AE}" pid="3" name="KSOProductBuildVer">
    <vt:lpwstr>2052-12.1.0.16250</vt:lpwstr>
  </property>
</Properties>
</file>